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64" r:id="rId5"/>
    <p:sldId id="265" r:id="rId6"/>
    <p:sldId id="266" r:id="rId7"/>
    <p:sldId id="267" r:id="rId8"/>
  </p:sldIdLst>
  <p:sldSz cx="12188825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95" d="100"/>
          <a:sy n="195" d="100"/>
        </p:scale>
        <p:origin x="120" y="21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6DC29-258D-4438-A18D-70C6E878D526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B8771-FB0E-431C-AD8B-2FB5CC99B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24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D053D7-DCCE-431D-8609-22FB28D21E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0" y="7144"/>
            <a:ext cx="12185904" cy="68580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65787" y="1482697"/>
            <a:ext cx="4305524" cy="2215992"/>
          </a:xfrm>
          <a:prstGeom prst="rect">
            <a:avLst/>
          </a:prstGeom>
        </p:spPr>
        <p:txBody>
          <a:bodyPr vert="horz" tIns="0" bIns="0">
            <a:noAutofit/>
          </a:bodyPr>
          <a:lstStyle>
            <a:lvl1pPr algn="ctr">
              <a:lnSpc>
                <a:spcPct val="100000"/>
              </a:lnSpc>
              <a:defRPr sz="4800" b="1">
                <a:solidFill>
                  <a:srgbClr val="2B292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54046" y="4006239"/>
            <a:ext cx="3520307" cy="1316736"/>
          </a:xfrm>
          <a:prstGeom prst="rect">
            <a:avLst/>
          </a:prstGeom>
          <a:solidFill>
            <a:srgbClr val="F85D13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47" tIns="60947" rIns="60947" bIns="60947" numCol="1" spcCol="50791" rtlCol="0" anchor="ctr">
            <a:noAutofit/>
          </a:bodyPr>
          <a:lstStyle/>
          <a:p>
            <a:pPr marL="0" marR="0" indent="0" algn="l" defTabSz="609493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el"/>
              <a:ea typeface="+mj-ea"/>
              <a:cs typeface="Ariel"/>
              <a:sym typeface="Helvetica Neue"/>
            </a:endParaRP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807938" y="4116817"/>
            <a:ext cx="3212523" cy="449527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609493" indent="0">
              <a:buNone/>
              <a:defRPr sz="2400"/>
            </a:lvl2pPr>
            <a:lvl3pPr marL="1218987" indent="0">
              <a:buNone/>
              <a:defRPr sz="2400"/>
            </a:lvl3pPr>
            <a:lvl4pPr marL="1828480" indent="0">
              <a:buNone/>
              <a:defRPr sz="2400"/>
            </a:lvl4pPr>
            <a:lvl5pPr marL="2437973" indent="0">
              <a:buNone/>
              <a:defRPr sz="2400"/>
            </a:lvl5pPr>
          </a:lstStyle>
          <a:p>
            <a:pPr lvl="0"/>
            <a:r>
              <a:rPr lang="en-US"/>
              <a:t>Presenter’s Name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807938" y="4607908"/>
            <a:ext cx="3212523" cy="233624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ctr">
              <a:buNone/>
              <a:defRPr sz="1050" b="1" cap="all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400"/>
            </a:lvl2pPr>
            <a:lvl3pPr marL="1218987" indent="0">
              <a:buNone/>
              <a:defRPr sz="2400"/>
            </a:lvl3pPr>
            <a:lvl4pPr marL="1828480" indent="0">
              <a:buNone/>
              <a:defRPr sz="2400"/>
            </a:lvl4pPr>
            <a:lvl5pPr marL="2437973" indent="0">
              <a:buNone/>
              <a:defRPr sz="2400"/>
            </a:lvl5pPr>
          </a:lstStyle>
          <a:p>
            <a:pPr lvl="0"/>
            <a:r>
              <a:rPr lang="en-US"/>
              <a:t>PRESENTER’S TITLE WILL BE PLACED HERE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07938" y="4970463"/>
            <a:ext cx="3212523" cy="233624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ctr">
              <a:buNone/>
              <a:defRPr sz="1500" b="1"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609493" indent="0">
              <a:buNone/>
              <a:defRPr sz="2400"/>
            </a:lvl2pPr>
            <a:lvl3pPr marL="1218987" indent="0">
              <a:buNone/>
              <a:defRPr sz="2400"/>
            </a:lvl3pPr>
            <a:lvl4pPr marL="1828480" indent="0">
              <a:buNone/>
              <a:defRPr sz="2400"/>
            </a:lvl4pPr>
            <a:lvl5pPr marL="2437973" indent="0">
              <a:buNone/>
              <a:defRPr sz="2400"/>
            </a:lvl5pPr>
          </a:lstStyle>
          <a:p>
            <a:pPr lvl="0"/>
            <a:r>
              <a:rPr lang="en-US"/>
              <a:t>Insert Date here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810841" y="4876943"/>
            <a:ext cx="3206718" cy="0"/>
          </a:xfrm>
          <a:prstGeom prst="line">
            <a:avLst/>
          </a:prstGeom>
          <a:noFill/>
          <a:ln w="12700" cap="flat" cmpd="sng">
            <a:solidFill>
              <a:srgbClr val="F7B512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Rectangle 6"/>
          <p:cNvSpPr/>
          <p:nvPr userDrawn="1"/>
        </p:nvSpPr>
        <p:spPr>
          <a:xfrm>
            <a:off x="0" y="1"/>
            <a:ext cx="12199963" cy="1253620"/>
          </a:xfrm>
          <a:custGeom>
            <a:avLst/>
            <a:gdLst>
              <a:gd name="connsiteX0" fmla="*/ 0 w 9152356"/>
              <a:gd name="connsiteY0" fmla="*/ 0 h 952461"/>
              <a:gd name="connsiteX1" fmla="*/ 9144000 w 9152356"/>
              <a:gd name="connsiteY1" fmla="*/ 0 h 952461"/>
              <a:gd name="connsiteX2" fmla="*/ 9152356 w 9152356"/>
              <a:gd name="connsiteY2" fmla="*/ 108614 h 952461"/>
              <a:gd name="connsiteX3" fmla="*/ 0 w 9152356"/>
              <a:gd name="connsiteY3" fmla="*/ 952461 h 952461"/>
              <a:gd name="connsiteX4" fmla="*/ 0 w 9152356"/>
              <a:gd name="connsiteY4" fmla="*/ 0 h 9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2356" h="952461">
                <a:moveTo>
                  <a:pt x="0" y="0"/>
                </a:moveTo>
                <a:lnTo>
                  <a:pt x="9144000" y="0"/>
                </a:lnTo>
                <a:lnTo>
                  <a:pt x="9152356" y="108614"/>
                </a:lnTo>
                <a:lnTo>
                  <a:pt x="0" y="952461"/>
                </a:lnTo>
                <a:lnTo>
                  <a:pt x="0" y="0"/>
                </a:lnTo>
                <a:close/>
              </a:path>
            </a:pathLst>
          </a:custGeom>
          <a:solidFill>
            <a:srgbClr val="F85D13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47" tIns="60947" rIns="60947" bIns="60947" numCol="1" spcCol="50791" rtlCol="0" anchor="ctr">
            <a:noAutofit/>
          </a:bodyPr>
          <a:lstStyle/>
          <a:p>
            <a:pPr marL="0" marR="0" indent="0" algn="l" defTabSz="609493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el"/>
              <a:ea typeface="+mj-ea"/>
              <a:cs typeface="Ariel"/>
              <a:sym typeface="Helvetica Neue"/>
            </a:endParaRPr>
          </a:p>
        </p:txBody>
      </p:sp>
      <p:pic>
        <p:nvPicPr>
          <p:cNvPr id="25" name="image1.png" descr="bnsf® railway logo_white.eps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297930" y="338290"/>
            <a:ext cx="2144924" cy="4070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094350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0"/>
          <p:cNvSpPr/>
          <p:nvPr userDrawn="1"/>
        </p:nvSpPr>
        <p:spPr>
          <a:xfrm>
            <a:off x="0" y="-1"/>
            <a:ext cx="12188825" cy="1217471"/>
          </a:xfrm>
          <a:prstGeom prst="rect">
            <a:avLst/>
          </a:prstGeom>
          <a:solidFill>
            <a:srgbClr val="D3D3D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>
              <a:latin typeface="Ariel"/>
              <a:cs typeface="Ariel"/>
            </a:endParaRPr>
          </a:p>
        </p:txBody>
      </p:sp>
      <p:sp>
        <p:nvSpPr>
          <p:cNvPr id="14" name="Shape 14"/>
          <p:cNvSpPr/>
          <p:nvPr userDrawn="1"/>
        </p:nvSpPr>
        <p:spPr>
          <a:xfrm>
            <a:off x="9507282" y="-4"/>
            <a:ext cx="2681545" cy="1217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63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7630" y="0"/>
                </a:lnTo>
                <a:close/>
              </a:path>
            </a:pathLst>
          </a:custGeom>
          <a:solidFill>
            <a:srgbClr val="F85D1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>
              <a:latin typeface="Ariel"/>
              <a:cs typeface="Ariel"/>
            </a:endParaRPr>
          </a:p>
        </p:txBody>
      </p:sp>
      <p:pic>
        <p:nvPicPr>
          <p:cNvPr id="15" name="image1.png" descr="bnsf® railway logo_white.eps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0446845" y="441262"/>
            <a:ext cx="1462662" cy="27755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4"/>
          <p:cNvSpPr>
            <a:spLocks noGrp="1"/>
          </p:cNvSpPr>
          <p:nvPr>
            <p:ph type="sldNum" sz="quarter" idx="2"/>
          </p:nvPr>
        </p:nvSpPr>
        <p:spPr>
          <a:xfrm>
            <a:off x="11684530" y="6443936"/>
            <a:ext cx="462634" cy="328289"/>
          </a:xfrm>
          <a:prstGeom prst="rect">
            <a:avLst/>
          </a:prstGeom>
          <a:ln w="12700">
            <a:miter lim="400000"/>
          </a:ln>
        </p:spPr>
        <p:txBody>
          <a:bodyPr wrap="square" lIns="60947" tIns="60947" rIns="60947" bIns="60947" anchor="ctr">
            <a:spAutoFit/>
          </a:bodyPr>
          <a:lstStyle>
            <a:lvl1pPr algn="ctr">
              <a:defRPr sz="1300" b="1">
                <a:solidFill>
                  <a:srgbClr val="888888"/>
                </a:solidFill>
                <a:latin typeface="+mj-lt"/>
                <a:ea typeface="Arial"/>
                <a:cs typeface="Ariel"/>
                <a:sym typeface="Arial"/>
              </a:defRPr>
            </a:lvl1pPr>
          </a:lstStyle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522" y="1644651"/>
            <a:ext cx="10055781" cy="4693920"/>
          </a:xfrm>
        </p:spPr>
        <p:txBody>
          <a:bodyPr/>
          <a:lstStyle>
            <a:lvl1pPr>
              <a:buClr>
                <a:srgbClr val="F85D13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85D13"/>
              </a:buClr>
              <a:defRPr sz="2600">
                <a:latin typeface="Arial"/>
                <a:cs typeface="Arial"/>
              </a:defRPr>
            </a:lvl2pPr>
            <a:lvl3pPr>
              <a:buClr>
                <a:srgbClr val="F85D13"/>
              </a:buClr>
              <a:defRPr sz="2400">
                <a:latin typeface="Arial"/>
                <a:cs typeface="Arial"/>
              </a:defRPr>
            </a:lvl3pPr>
            <a:lvl4pPr>
              <a:buClr>
                <a:srgbClr val="F85D13"/>
              </a:buClr>
              <a:defRPr sz="2200">
                <a:latin typeface="Arial"/>
                <a:cs typeface="Arial"/>
              </a:defRPr>
            </a:lvl4pPr>
            <a:lvl5pPr>
              <a:buClr>
                <a:srgbClr val="F85D13"/>
              </a:buClr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20614" y="195"/>
            <a:ext cx="9179040" cy="1118616"/>
          </a:xfrm>
        </p:spPr>
        <p:txBody>
          <a:bodyPr>
            <a:normAutofit/>
          </a:bodyPr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64273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"/>
          <p:cNvSpPr/>
          <p:nvPr userDrawn="1"/>
        </p:nvSpPr>
        <p:spPr>
          <a:xfrm>
            <a:off x="0" y="-1"/>
            <a:ext cx="12188825" cy="1217471"/>
          </a:xfrm>
          <a:prstGeom prst="rect">
            <a:avLst/>
          </a:prstGeom>
          <a:solidFill>
            <a:srgbClr val="D3D3D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" name="Shape 22"/>
          <p:cNvSpPr/>
          <p:nvPr userDrawn="1"/>
        </p:nvSpPr>
        <p:spPr>
          <a:xfrm>
            <a:off x="9507282" y="-4"/>
            <a:ext cx="2681545" cy="1217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63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7630" y="0"/>
                </a:lnTo>
                <a:close/>
              </a:path>
            </a:pathLst>
          </a:custGeom>
          <a:solidFill>
            <a:srgbClr val="F85D1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4" name="image1.png" descr="bnsf® railway logo_white.eps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0446845" y="441262"/>
            <a:ext cx="1462662" cy="27755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4"/>
          <p:cNvSpPr>
            <a:spLocks noGrp="1"/>
          </p:cNvSpPr>
          <p:nvPr>
            <p:ph type="sldNum" sz="quarter" idx="2"/>
          </p:nvPr>
        </p:nvSpPr>
        <p:spPr>
          <a:xfrm>
            <a:off x="11684530" y="6443936"/>
            <a:ext cx="462634" cy="328289"/>
          </a:xfrm>
          <a:prstGeom prst="rect">
            <a:avLst/>
          </a:prstGeom>
          <a:ln w="12700">
            <a:miter lim="400000"/>
          </a:ln>
        </p:spPr>
        <p:txBody>
          <a:bodyPr wrap="square" lIns="60947" tIns="60947" rIns="60947" bIns="60947" anchor="ctr">
            <a:spAutoFit/>
          </a:bodyPr>
          <a:lstStyle>
            <a:lvl1pPr algn="ctr">
              <a:defRPr sz="13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20614" y="195"/>
            <a:ext cx="9179040" cy="1118616"/>
          </a:xfrm>
        </p:spPr>
        <p:txBody>
          <a:bodyPr>
            <a:normAutofit/>
          </a:bodyPr>
          <a:lstStyle>
            <a:lvl1pPr algn="l">
              <a:defRPr sz="3200">
                <a:latin typeface="+mj-lt"/>
                <a:cs typeface="Ari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4830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421954" y="1604235"/>
            <a:ext cx="6825742" cy="4450080"/>
          </a:xfrm>
        </p:spPr>
        <p:txBody>
          <a:bodyPr/>
          <a:lstStyle>
            <a:lvl1pPr marL="0" indent="0">
              <a:buNone/>
              <a:defRPr>
                <a:latin typeface="+mj-lt"/>
                <a:cs typeface="Ariel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6" name="Shape 17"/>
          <p:cNvSpPr/>
          <p:nvPr userDrawn="1"/>
        </p:nvSpPr>
        <p:spPr>
          <a:xfrm>
            <a:off x="0" y="-1"/>
            <a:ext cx="12188825" cy="1217471"/>
          </a:xfrm>
          <a:prstGeom prst="rect">
            <a:avLst/>
          </a:prstGeom>
          <a:solidFill>
            <a:srgbClr val="D3D3D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" name="Shape 22"/>
          <p:cNvSpPr/>
          <p:nvPr userDrawn="1"/>
        </p:nvSpPr>
        <p:spPr>
          <a:xfrm>
            <a:off x="9507282" y="-4"/>
            <a:ext cx="2681545" cy="1217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63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7630" y="0"/>
                </a:lnTo>
                <a:close/>
              </a:path>
            </a:pathLst>
          </a:custGeom>
          <a:solidFill>
            <a:srgbClr val="F85D1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8" name="image1.png" descr="bnsf® railway logo_white.eps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0446845" y="441262"/>
            <a:ext cx="1462662" cy="27755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4"/>
          <p:cNvSpPr>
            <a:spLocks noGrp="1"/>
          </p:cNvSpPr>
          <p:nvPr>
            <p:ph type="sldNum" sz="quarter" idx="2"/>
          </p:nvPr>
        </p:nvSpPr>
        <p:spPr>
          <a:xfrm>
            <a:off x="11684530" y="6443936"/>
            <a:ext cx="462634" cy="328289"/>
          </a:xfrm>
          <a:prstGeom prst="rect">
            <a:avLst/>
          </a:prstGeom>
          <a:ln w="12700">
            <a:miter lim="400000"/>
          </a:ln>
        </p:spPr>
        <p:txBody>
          <a:bodyPr wrap="square" lIns="60947" tIns="60947" rIns="60947" bIns="60947" anchor="ctr">
            <a:spAutoFit/>
          </a:bodyPr>
          <a:lstStyle>
            <a:lvl1pPr algn="ctr">
              <a:defRPr sz="13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781704" y="1666733"/>
            <a:ext cx="3903487" cy="43793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30677" indent="-230677">
              <a:buClr>
                <a:srgbClr val="F85D13"/>
              </a:buClr>
              <a:defRPr sz="2400">
                <a:latin typeface="+mj-lt"/>
                <a:cs typeface="Ariel"/>
              </a:defRPr>
            </a:lvl1pPr>
            <a:lvl2pPr marL="531191" indent="-300514">
              <a:buClr>
                <a:srgbClr val="F85D13"/>
              </a:buClr>
              <a:defRPr sz="2300">
                <a:latin typeface="+mj-lt"/>
                <a:cs typeface="Ariel"/>
              </a:defRPr>
            </a:lvl2pPr>
            <a:lvl3pPr marL="842286" indent="-230677">
              <a:buClr>
                <a:srgbClr val="F85D13"/>
              </a:buClr>
              <a:defRPr sz="2100">
                <a:latin typeface="+mj-lt"/>
                <a:cs typeface="Ariel"/>
              </a:defRPr>
            </a:lvl3pPr>
            <a:lvl4pPr marL="1223219" indent="-311096">
              <a:buClr>
                <a:srgbClr val="F85D13"/>
              </a:buClr>
              <a:defRPr sz="2000">
                <a:latin typeface="+mj-lt"/>
                <a:cs typeface="Ariel"/>
              </a:defRPr>
            </a:lvl4pPr>
            <a:lvl5pPr marL="1595687" indent="-300514">
              <a:buClr>
                <a:srgbClr val="F85D13"/>
              </a:buClr>
              <a:defRPr sz="1900">
                <a:latin typeface="+mj-lt"/>
                <a:cs typeface="Arie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20614" y="195"/>
            <a:ext cx="9179040" cy="1118616"/>
          </a:xfrm>
        </p:spPr>
        <p:txBody>
          <a:bodyPr>
            <a:normAutofit/>
          </a:bodyPr>
          <a:lstStyle>
            <a:lvl1pPr algn="l">
              <a:defRPr sz="3200">
                <a:latin typeface="+mj-lt"/>
                <a:cs typeface="Ari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44291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on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 userDrawn="1"/>
        </p:nvSpPr>
        <p:spPr>
          <a:xfrm>
            <a:off x="5060498" y="1217468"/>
            <a:ext cx="7136105" cy="5640185"/>
          </a:xfrm>
          <a:custGeom>
            <a:avLst/>
            <a:gdLst>
              <a:gd name="connsiteX0" fmla="*/ 3331902 w 5356393"/>
              <a:gd name="connsiteY0" fmla="*/ 0 h 4233548"/>
              <a:gd name="connsiteX1" fmla="*/ 5356393 w 5356393"/>
              <a:gd name="connsiteY1" fmla="*/ 0 h 4233548"/>
              <a:gd name="connsiteX2" fmla="*/ 5351627 w 5356393"/>
              <a:gd name="connsiteY2" fmla="*/ 4233548 h 4233548"/>
              <a:gd name="connsiteX3" fmla="*/ 0 w 5356393"/>
              <a:gd name="connsiteY3" fmla="*/ 4233546 h 4233548"/>
              <a:gd name="connsiteX4" fmla="*/ 3331902 w 5356393"/>
              <a:gd name="connsiteY4" fmla="*/ 0 h 423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6393" h="4233548">
                <a:moveTo>
                  <a:pt x="3331902" y="0"/>
                </a:moveTo>
                <a:lnTo>
                  <a:pt x="5356393" y="0"/>
                </a:lnTo>
                <a:cubicBezTo>
                  <a:pt x="5356393" y="1406416"/>
                  <a:pt x="5351627" y="2827132"/>
                  <a:pt x="5351627" y="4233548"/>
                </a:cubicBezTo>
                <a:lnTo>
                  <a:pt x="0" y="4233546"/>
                </a:lnTo>
                <a:lnTo>
                  <a:pt x="3331902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2" name="Shape 17"/>
          <p:cNvSpPr/>
          <p:nvPr userDrawn="1"/>
        </p:nvSpPr>
        <p:spPr>
          <a:xfrm>
            <a:off x="0" y="-1"/>
            <a:ext cx="12188825" cy="1217471"/>
          </a:xfrm>
          <a:prstGeom prst="rect">
            <a:avLst/>
          </a:prstGeom>
          <a:solidFill>
            <a:srgbClr val="D3D3D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" name="Shape 22"/>
          <p:cNvSpPr/>
          <p:nvPr userDrawn="1"/>
        </p:nvSpPr>
        <p:spPr>
          <a:xfrm>
            <a:off x="9507282" y="-4"/>
            <a:ext cx="2681545" cy="1217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63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7630" y="0"/>
                </a:lnTo>
                <a:close/>
              </a:path>
            </a:pathLst>
          </a:custGeom>
          <a:solidFill>
            <a:srgbClr val="F85D1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4" name="image1.png" descr="bnsf® railway logo_white.eps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10446845" y="441262"/>
            <a:ext cx="1462662" cy="27755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0614" y="195"/>
            <a:ext cx="9179040" cy="1118616"/>
          </a:xfrm>
        </p:spPr>
        <p:txBody>
          <a:bodyPr>
            <a:normAutofit/>
          </a:bodyPr>
          <a:lstStyle>
            <a:lvl1pPr algn="l">
              <a:defRPr sz="3200">
                <a:latin typeface="+mj-lt"/>
                <a:cs typeface="Ari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hape 4"/>
          <p:cNvSpPr>
            <a:spLocks noGrp="1"/>
          </p:cNvSpPr>
          <p:nvPr>
            <p:ph type="sldNum" sz="quarter" idx="2"/>
          </p:nvPr>
        </p:nvSpPr>
        <p:spPr>
          <a:xfrm>
            <a:off x="11684530" y="6443936"/>
            <a:ext cx="462634" cy="328289"/>
          </a:xfrm>
          <a:prstGeom prst="rect">
            <a:avLst/>
          </a:prstGeom>
          <a:ln w="12700">
            <a:miter lim="400000"/>
          </a:ln>
        </p:spPr>
        <p:txBody>
          <a:bodyPr wrap="square" lIns="60947" tIns="60947" rIns="60947" bIns="60947" anchor="ctr">
            <a:spAutoFit/>
          </a:bodyPr>
          <a:lstStyle>
            <a:lvl1pPr algn="ctr">
              <a:defRPr sz="1300" b="1">
                <a:solidFill>
                  <a:schemeClr val="bg1"/>
                </a:solidFill>
                <a:latin typeface="+mj-lt"/>
                <a:ea typeface="Arial"/>
                <a:cs typeface="Ariel"/>
                <a:sym typeface="Arial"/>
              </a:defRPr>
            </a:lvl1pPr>
          </a:lstStyle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6813386"/>
      </p:ext>
    </p:extLst>
  </p:cSld>
  <p:clrMapOvr>
    <a:masterClrMapping/>
  </p:clrMapOvr>
  <p:transition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train traveling down train tracks near a forest&#10;&#10;Description generated with very high confidence">
            <a:extLst>
              <a:ext uri="{FF2B5EF4-FFF2-40B4-BE49-F238E27FC236}">
                <a16:creationId xmlns:a16="http://schemas.microsoft.com/office/drawing/2014/main" id="{40A05137-53D4-49A2-AF88-2234C7FA9A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0" y="0"/>
            <a:ext cx="12185904" cy="6858000"/>
          </a:xfrm>
          <a:prstGeom prst="rect">
            <a:avLst/>
          </a:prstGeom>
        </p:spPr>
      </p:pic>
      <p:sp>
        <p:nvSpPr>
          <p:cNvPr id="7" name="Shape 45"/>
          <p:cNvSpPr/>
          <p:nvPr userDrawn="1"/>
        </p:nvSpPr>
        <p:spPr>
          <a:xfrm>
            <a:off x="972285" y="1153391"/>
            <a:ext cx="4857656" cy="4"/>
          </a:xfrm>
          <a:prstGeom prst="line">
            <a:avLst/>
          </a:prstGeom>
          <a:ln w="34290">
            <a:solidFill>
              <a:srgbClr val="F7B512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8" name="Shape 46"/>
          <p:cNvSpPr/>
          <p:nvPr userDrawn="1"/>
        </p:nvSpPr>
        <p:spPr>
          <a:xfrm>
            <a:off x="972285" y="2959247"/>
            <a:ext cx="4857656" cy="4"/>
          </a:xfrm>
          <a:prstGeom prst="line">
            <a:avLst/>
          </a:prstGeom>
          <a:ln w="34290">
            <a:solidFill>
              <a:srgbClr val="F7B512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72285" y="1385520"/>
            <a:ext cx="4857656" cy="1231106"/>
          </a:xfrm>
          <a:prstGeom prst="rect">
            <a:avLst/>
          </a:prstGeom>
        </p:spPr>
        <p:txBody>
          <a:bodyPr vert="horz" wrap="square" tIns="0" bIns="0">
            <a:spAutoFit/>
          </a:bodyPr>
          <a:lstStyle>
            <a:lvl1pPr algn="ctr">
              <a:defRPr sz="4000" b="1">
                <a:solidFill>
                  <a:srgbClr val="FFFFFF"/>
                </a:solidFill>
                <a:latin typeface="+mj-lt"/>
                <a:cs typeface="Ari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hape 4"/>
          <p:cNvSpPr>
            <a:spLocks noGrp="1"/>
          </p:cNvSpPr>
          <p:nvPr>
            <p:ph type="sldNum" sz="quarter" idx="2"/>
          </p:nvPr>
        </p:nvSpPr>
        <p:spPr>
          <a:xfrm>
            <a:off x="11684530" y="6443936"/>
            <a:ext cx="462634" cy="328289"/>
          </a:xfrm>
          <a:prstGeom prst="rect">
            <a:avLst/>
          </a:prstGeom>
          <a:ln w="12700">
            <a:miter lim="400000"/>
          </a:ln>
        </p:spPr>
        <p:txBody>
          <a:bodyPr wrap="square" lIns="60947" tIns="60947" rIns="60947" bIns="60947" anchor="ctr">
            <a:spAutoFit/>
          </a:bodyPr>
          <a:lstStyle>
            <a:lvl1pPr algn="ctr">
              <a:defRPr sz="13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66429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ction divider - Oil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7" y="-4179"/>
            <a:ext cx="12206858" cy="686635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6"/>
          <p:cNvSpPr/>
          <p:nvPr userDrawn="1"/>
        </p:nvSpPr>
        <p:spPr>
          <a:xfrm rot="10800000">
            <a:off x="-11210" y="5604379"/>
            <a:ext cx="12211174" cy="1261978"/>
          </a:xfrm>
          <a:custGeom>
            <a:avLst/>
            <a:gdLst>
              <a:gd name="connsiteX0" fmla="*/ 0 w 9160766"/>
              <a:gd name="connsiteY0" fmla="*/ 4247 h 956708"/>
              <a:gd name="connsiteX1" fmla="*/ 9160766 w 9160766"/>
              <a:gd name="connsiteY1" fmla="*/ 0 h 956708"/>
              <a:gd name="connsiteX2" fmla="*/ 9160739 w 9160766"/>
              <a:gd name="connsiteY2" fmla="*/ 112861 h 956708"/>
              <a:gd name="connsiteX3" fmla="*/ 0 w 9160766"/>
              <a:gd name="connsiteY3" fmla="*/ 956708 h 956708"/>
              <a:gd name="connsiteX4" fmla="*/ 0 w 9160766"/>
              <a:gd name="connsiteY4" fmla="*/ 4247 h 95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766" h="956708">
                <a:moveTo>
                  <a:pt x="0" y="4247"/>
                </a:moveTo>
                <a:lnTo>
                  <a:pt x="9160766" y="0"/>
                </a:lnTo>
                <a:cubicBezTo>
                  <a:pt x="9160757" y="37620"/>
                  <a:pt x="9160748" y="75241"/>
                  <a:pt x="9160739" y="112861"/>
                </a:cubicBezTo>
                <a:lnTo>
                  <a:pt x="0" y="956708"/>
                </a:lnTo>
                <a:lnTo>
                  <a:pt x="0" y="4247"/>
                </a:lnTo>
                <a:close/>
              </a:path>
            </a:pathLst>
          </a:custGeom>
          <a:solidFill>
            <a:srgbClr val="F85D13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47" tIns="60947" rIns="60947" bIns="60947" numCol="1" spcCol="50791" rtlCol="0" anchor="ctr">
            <a:noAutofit/>
          </a:bodyPr>
          <a:lstStyle/>
          <a:p>
            <a:pPr marL="0" marR="0" indent="0" algn="l" defTabSz="609493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el"/>
              <a:ea typeface="+mj-ea"/>
              <a:cs typeface="Ariel"/>
              <a:sym typeface="Helvetica Neue"/>
            </a:endParaRPr>
          </a:p>
        </p:txBody>
      </p:sp>
      <p:sp>
        <p:nvSpPr>
          <p:cNvPr id="13" name="Rectangle 6"/>
          <p:cNvSpPr/>
          <p:nvPr userDrawn="1"/>
        </p:nvSpPr>
        <p:spPr>
          <a:xfrm>
            <a:off x="0" y="1"/>
            <a:ext cx="12199963" cy="1253620"/>
          </a:xfrm>
          <a:custGeom>
            <a:avLst/>
            <a:gdLst>
              <a:gd name="connsiteX0" fmla="*/ 0 w 9152356"/>
              <a:gd name="connsiteY0" fmla="*/ 0 h 952461"/>
              <a:gd name="connsiteX1" fmla="*/ 9144000 w 9152356"/>
              <a:gd name="connsiteY1" fmla="*/ 0 h 952461"/>
              <a:gd name="connsiteX2" fmla="*/ 9152356 w 9152356"/>
              <a:gd name="connsiteY2" fmla="*/ 108614 h 952461"/>
              <a:gd name="connsiteX3" fmla="*/ 0 w 9152356"/>
              <a:gd name="connsiteY3" fmla="*/ 952461 h 952461"/>
              <a:gd name="connsiteX4" fmla="*/ 0 w 9152356"/>
              <a:gd name="connsiteY4" fmla="*/ 0 h 9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2356" h="952461">
                <a:moveTo>
                  <a:pt x="0" y="0"/>
                </a:moveTo>
                <a:lnTo>
                  <a:pt x="9144000" y="0"/>
                </a:lnTo>
                <a:lnTo>
                  <a:pt x="9152356" y="108614"/>
                </a:lnTo>
                <a:lnTo>
                  <a:pt x="0" y="952461"/>
                </a:lnTo>
                <a:lnTo>
                  <a:pt x="0" y="0"/>
                </a:lnTo>
                <a:close/>
              </a:path>
            </a:pathLst>
          </a:custGeom>
          <a:solidFill>
            <a:srgbClr val="F85D13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47" tIns="60947" rIns="60947" bIns="60947" numCol="1" spcCol="50791" rtlCol="0" anchor="ctr">
            <a:noAutofit/>
          </a:bodyPr>
          <a:lstStyle/>
          <a:p>
            <a:pPr marL="0" marR="0" indent="0" algn="l" defTabSz="609493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el"/>
              <a:ea typeface="+mj-ea"/>
              <a:cs typeface="Ariel"/>
              <a:sym typeface="Helvetica Neue"/>
            </a:endParaRPr>
          </a:p>
        </p:txBody>
      </p:sp>
      <p:pic>
        <p:nvPicPr>
          <p:cNvPr id="14" name="image1.png" descr="bnsf® railway logo_white.eps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297930" y="338290"/>
            <a:ext cx="2144924" cy="4070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168303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949BC-6CEC-864F-9E09-9FECF6D82F76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FE085-A583-5843-BC39-FD59B9EAF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2" r:id="rId5"/>
    <p:sldLayoutId id="2147483653" r:id="rId6"/>
    <p:sldLayoutId id="2147483661" r:id="rId7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Derailment No. 1 – Cherokee Sub</a:t>
            </a:r>
            <a:br>
              <a:rPr lang="en-US" dirty="0"/>
            </a:br>
            <a:r>
              <a:rPr lang="en-US" sz="2000" dirty="0"/>
              <a:t>March 23, 2020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2"/>
          </p:nvPr>
        </p:nvSpPr>
        <p:spPr>
          <a:xfrm>
            <a:off x="11684530" y="6443936"/>
            <a:ext cx="462634" cy="328289"/>
          </a:xfrm>
          <a:prstGeom prst="rect">
            <a:avLst/>
          </a:prstGeom>
          <a:ln w="12700">
            <a:miter lim="400000"/>
          </a:ln>
        </p:spPr>
        <p:txBody>
          <a:bodyPr wrap="square" lIns="60947" tIns="60947" rIns="60947" bIns="60947" anchor="ctr">
            <a:spAutoFit/>
          </a:bodyPr>
          <a:lstStyle>
            <a:lvl1pPr algn="ctr">
              <a:defRPr sz="1300" b="1">
                <a:solidFill>
                  <a:srgbClr val="888888"/>
                </a:solidFill>
                <a:latin typeface="Ariel"/>
                <a:ea typeface="Arial"/>
                <a:cs typeface="Ariel"/>
                <a:sym typeface="Arial"/>
              </a:defRPr>
            </a:lvl1pPr>
          </a:lstStyle>
          <a:p>
            <a:fld id="{86CB4B4D-7CA3-9044-876B-883B54F8677D}" type="slidenum">
              <a:rPr lang="uk-UA" smtClean="0">
                <a:latin typeface="+mj-lt"/>
              </a:rPr>
              <a:t>1</a:t>
            </a:fld>
            <a:endParaRPr lang="uk-UA">
              <a:latin typeface="+mj-lt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72252" y="1416050"/>
            <a:ext cx="10055781" cy="46939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u="sng" dirty="0"/>
              <a:t>H-MEMTUL3-21A</a:t>
            </a:r>
          </a:p>
          <a:p>
            <a:pPr lvl="1"/>
            <a:r>
              <a:rPr lang="en-US" sz="1600" dirty="0"/>
              <a:t>93 Cars – 56 </a:t>
            </a:r>
            <a:r>
              <a:rPr lang="en-US" sz="1600" dirty="0" err="1"/>
              <a:t>lds</a:t>
            </a:r>
            <a:r>
              <a:rPr lang="en-US" sz="1600" dirty="0"/>
              <a:t> 37 </a:t>
            </a:r>
            <a:r>
              <a:rPr lang="en-US" sz="1600" dirty="0" err="1"/>
              <a:t>mty’s</a:t>
            </a:r>
            <a:r>
              <a:rPr lang="en-US" sz="1600" dirty="0"/>
              <a:t> 8716T - 6164F – 4x0 (non-DP)</a:t>
            </a:r>
          </a:p>
          <a:p>
            <a:r>
              <a:rPr lang="en-US" sz="1800" dirty="0"/>
              <a:t>Train handling</a:t>
            </a:r>
          </a:p>
          <a:p>
            <a:pPr lvl="1"/>
            <a:r>
              <a:rPr lang="en-US" sz="1600" dirty="0"/>
              <a:t>23 mph</a:t>
            </a:r>
          </a:p>
          <a:p>
            <a:pPr lvl="1"/>
            <a:r>
              <a:rPr lang="en-US" sz="1600" dirty="0"/>
              <a:t>Set-up to DB8 in </a:t>
            </a:r>
            <a:r>
              <a:rPr lang="en-US" sz="1600" b="1" u="sng" dirty="0"/>
              <a:t>9 seconds</a:t>
            </a:r>
            <a:r>
              <a:rPr lang="en-US" sz="1600" dirty="0"/>
              <a:t> with run-in signature in speed trace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2108"/>
          <a:stretch/>
        </p:blipFill>
        <p:spPr>
          <a:xfrm>
            <a:off x="1634066" y="3042510"/>
            <a:ext cx="9293224" cy="341755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984066" y="5731527"/>
            <a:ext cx="575733" cy="876553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47" tIns="60947" rIns="60947" bIns="60947" numCol="1" spcCol="50791" rtlCol="0" anchor="ctr">
            <a:noAutofit/>
          </a:bodyPr>
          <a:lstStyle/>
          <a:p>
            <a:pPr marL="0" marR="0" indent="0" algn="l" defTabSz="60949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el"/>
              <a:ea typeface="+mj-ea"/>
              <a:cs typeface="Ariel"/>
              <a:sym typeface="Helvetica Neue"/>
            </a:endParaRPr>
          </a:p>
        </p:txBody>
      </p:sp>
      <p:sp>
        <p:nvSpPr>
          <p:cNvPr id="7" name="Oval 6"/>
          <p:cNvSpPr/>
          <p:nvPr/>
        </p:nvSpPr>
        <p:spPr>
          <a:xfrm>
            <a:off x="8344531" y="3763010"/>
            <a:ext cx="321195" cy="349385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47" tIns="60947" rIns="60947" bIns="60947" numCol="1" spcCol="50791" rtlCol="0" anchor="ctr">
            <a:noAutofit/>
          </a:bodyPr>
          <a:lstStyle/>
          <a:p>
            <a:pPr marL="0" marR="0" indent="0" algn="l" defTabSz="60949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el"/>
              <a:ea typeface="+mj-ea"/>
              <a:cs typeface="Ariel"/>
              <a:sym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4050" y="3477480"/>
            <a:ext cx="662139" cy="272009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47" tIns="60947" rIns="60947" bIns="60947" numCol="1" spcCol="50791" rtlCol="0" anchor="ctr">
            <a:noAutofit/>
          </a:bodyPr>
          <a:lstStyle/>
          <a:p>
            <a:pPr marL="0" marR="0" indent="0" algn="l" defTabSz="60949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el"/>
              <a:ea typeface="+mj-ea"/>
              <a:cs typeface="Ariel"/>
              <a:sym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4049" y="5979086"/>
            <a:ext cx="662139" cy="434156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47" tIns="60947" rIns="60947" bIns="60947" numCol="1" spcCol="50791" rtlCol="0" anchor="ctr">
            <a:noAutofit/>
          </a:bodyPr>
          <a:lstStyle/>
          <a:p>
            <a:pPr marL="0" marR="0" indent="0" algn="l" defTabSz="60949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el"/>
              <a:ea typeface="+mj-ea"/>
              <a:cs typeface="Ariel"/>
              <a:sym typeface="Helvetica Neue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27333" y="2802467"/>
            <a:ext cx="1422400" cy="9470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6680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Derailment No. 2 – Gallup Sub</a:t>
            </a:r>
            <a:br>
              <a:rPr lang="en-US" dirty="0"/>
            </a:br>
            <a:r>
              <a:rPr lang="en-US" sz="2000" dirty="0"/>
              <a:t>July 6, 2020</a:t>
            </a:r>
            <a:endParaRPr lang="en-US" dirty="0"/>
          </a:p>
        </p:txBody>
      </p:sp>
      <p:sp>
        <p:nvSpPr>
          <p:cNvPr id="3" name="Shape 4"/>
          <p:cNvSpPr>
            <a:spLocks noGrp="1"/>
          </p:cNvSpPr>
          <p:nvPr>
            <p:ph type="sldNum" sz="quarter" idx="2"/>
          </p:nvPr>
        </p:nvSpPr>
        <p:spPr>
          <a:xfrm>
            <a:off x="11684530" y="6443936"/>
            <a:ext cx="462634" cy="328289"/>
          </a:xfrm>
          <a:prstGeom prst="rect">
            <a:avLst/>
          </a:prstGeom>
          <a:ln w="12700">
            <a:miter lim="400000"/>
          </a:ln>
        </p:spPr>
        <p:txBody>
          <a:bodyPr wrap="square" lIns="60947" tIns="60947" rIns="60947" bIns="60947" anchor="ctr">
            <a:spAutoFit/>
          </a:bodyPr>
          <a:lstStyle>
            <a:lvl1pPr algn="ctr">
              <a:defRPr sz="1300" b="1">
                <a:solidFill>
                  <a:srgbClr val="888888"/>
                </a:solidFill>
                <a:latin typeface="Ariel"/>
                <a:ea typeface="Arial"/>
                <a:cs typeface="Ariel"/>
                <a:sym typeface="Arial"/>
              </a:defRPr>
            </a:lvl1pPr>
          </a:lstStyle>
          <a:p>
            <a:fld id="{86CB4B4D-7CA3-9044-876B-883B54F8677D}" type="slidenum">
              <a:rPr lang="uk-UA" smtClean="0">
                <a:latin typeface="+mj-lt"/>
              </a:rPr>
              <a:t>2</a:t>
            </a:fld>
            <a:endParaRPr lang="uk-UA">
              <a:latin typeface="+mj-lt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72252" y="1416050"/>
            <a:ext cx="10055781" cy="46939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u="sng" dirty="0"/>
              <a:t>S-KCKSCO1-04</a:t>
            </a:r>
          </a:p>
          <a:p>
            <a:pPr lvl="1"/>
            <a:r>
              <a:rPr lang="en-US" sz="1600" dirty="0"/>
              <a:t>143 Cars – 119 </a:t>
            </a:r>
            <a:r>
              <a:rPr lang="en-US" sz="1600" dirty="0" err="1"/>
              <a:t>lds</a:t>
            </a:r>
            <a:r>
              <a:rPr lang="en-US" sz="1600" dirty="0"/>
              <a:t> 24 </a:t>
            </a:r>
            <a:r>
              <a:rPr lang="en-US" sz="1600" dirty="0" err="1"/>
              <a:t>mty’s</a:t>
            </a:r>
            <a:r>
              <a:rPr lang="en-US" sz="1600" dirty="0"/>
              <a:t> 14,497T – 11,393F - 4x2x0 DP</a:t>
            </a:r>
          </a:p>
          <a:p>
            <a:r>
              <a:rPr lang="en-US" sz="1800" dirty="0"/>
              <a:t>Train handling</a:t>
            </a:r>
          </a:p>
          <a:p>
            <a:pPr lvl="1"/>
            <a:r>
              <a:rPr lang="en-US" sz="1600" dirty="0"/>
              <a:t>12 mph</a:t>
            </a:r>
          </a:p>
          <a:p>
            <a:pPr lvl="1"/>
            <a:r>
              <a:rPr lang="en-US" sz="1600" dirty="0"/>
              <a:t>Set-up to DB8 in </a:t>
            </a:r>
            <a:r>
              <a:rPr lang="en-US" sz="1600" b="1" u="sng" dirty="0"/>
              <a:t>7 seconds</a:t>
            </a:r>
            <a:r>
              <a:rPr lang="en-US" sz="1600" dirty="0"/>
              <a:t> with run-in signature in speed trace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33" b="23773"/>
          <a:stretch/>
        </p:blipFill>
        <p:spPr>
          <a:xfrm>
            <a:off x="1018902" y="3088523"/>
            <a:ext cx="10026786" cy="33906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67587" y="4932059"/>
            <a:ext cx="666204" cy="876553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47" tIns="60947" rIns="60947" bIns="60947" numCol="1" spcCol="50791" rtlCol="0" anchor="ctr">
            <a:noAutofit/>
          </a:bodyPr>
          <a:lstStyle/>
          <a:p>
            <a:pPr marL="0" marR="0" indent="0" algn="l" defTabSz="60949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el"/>
              <a:ea typeface="+mj-ea"/>
              <a:cs typeface="Ariel"/>
              <a:sym typeface="Helvetica Neue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53264" y="4068115"/>
            <a:ext cx="321195" cy="349385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47" tIns="60947" rIns="60947" bIns="60947" numCol="1" spcCol="50791" rtlCol="0" anchor="ctr">
            <a:noAutofit/>
          </a:bodyPr>
          <a:lstStyle/>
          <a:p>
            <a:pPr marL="0" marR="0" indent="0" algn="l" defTabSz="60949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el"/>
              <a:ea typeface="+mj-ea"/>
              <a:cs typeface="Ariel"/>
              <a:sym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8293" y="3410307"/>
            <a:ext cx="662139" cy="352703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47" tIns="60947" rIns="60947" bIns="60947" numCol="1" spcCol="50791" rtlCol="0" anchor="ctr">
            <a:noAutofit/>
          </a:bodyPr>
          <a:lstStyle/>
          <a:p>
            <a:pPr marL="0" marR="0" indent="0" algn="l" defTabSz="60949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el"/>
              <a:ea typeface="+mj-ea"/>
              <a:cs typeface="Ariel"/>
              <a:sym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2788" y="5045777"/>
            <a:ext cx="662139" cy="457556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47" tIns="60947" rIns="60947" bIns="60947" numCol="1" spcCol="50791" rtlCol="0" anchor="ctr">
            <a:noAutofit/>
          </a:bodyPr>
          <a:lstStyle/>
          <a:p>
            <a:pPr marL="0" marR="0" indent="0" algn="l" defTabSz="60949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el"/>
              <a:ea typeface="+mj-ea"/>
              <a:cs typeface="Ariel"/>
              <a:sym typeface="Helvetica Neue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485467" y="2929467"/>
            <a:ext cx="237066" cy="11386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2594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2252" y="1416050"/>
            <a:ext cx="10055781" cy="4693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u="sng"/>
              <a:t>H-BELPHX1-24</a:t>
            </a:r>
          </a:p>
          <a:p>
            <a:pPr lvl="1"/>
            <a:r>
              <a:rPr lang="en-US" sz="1600"/>
              <a:t>86 Cars – 83 lds 3 mty’s 10,740T - 5147F - 3x1 DP</a:t>
            </a:r>
          </a:p>
          <a:p>
            <a:r>
              <a:rPr lang="en-US" sz="1800"/>
              <a:t>Train handling</a:t>
            </a:r>
          </a:p>
          <a:p>
            <a:pPr lvl="1"/>
            <a:r>
              <a:rPr lang="en-US" sz="1600"/>
              <a:t>28 mph</a:t>
            </a:r>
          </a:p>
          <a:p>
            <a:pPr lvl="1"/>
            <a:r>
              <a:rPr lang="en-US" sz="1600"/>
              <a:t>DB 1 to 8 in </a:t>
            </a:r>
            <a:r>
              <a:rPr lang="en-US" sz="1600" b="1" u="sng"/>
              <a:t>7 seconds</a:t>
            </a:r>
            <a:r>
              <a:rPr lang="en-US" sz="1600"/>
              <a:t> with run-in signature in speed trace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Derailment No. 3 – Phoenix Sub</a:t>
            </a:r>
            <a:br>
              <a:rPr lang="en-US" dirty="0"/>
            </a:br>
            <a:r>
              <a:rPr lang="en-US" sz="2000" dirty="0"/>
              <a:t>July 25, 2020</a:t>
            </a:r>
            <a:endParaRPr lang="en-US" dirty="0"/>
          </a:p>
        </p:txBody>
      </p:sp>
      <p:sp>
        <p:nvSpPr>
          <p:cNvPr id="7" name="Shape 4"/>
          <p:cNvSpPr>
            <a:spLocks noGrp="1"/>
          </p:cNvSpPr>
          <p:nvPr>
            <p:ph type="sldNum" sz="quarter" idx="2"/>
          </p:nvPr>
        </p:nvSpPr>
        <p:spPr>
          <a:xfrm>
            <a:off x="11684530" y="6443936"/>
            <a:ext cx="462634" cy="328289"/>
          </a:xfrm>
          <a:prstGeom prst="rect">
            <a:avLst/>
          </a:prstGeom>
          <a:ln w="12700">
            <a:miter lim="400000"/>
          </a:ln>
        </p:spPr>
        <p:txBody>
          <a:bodyPr wrap="square" lIns="60947" tIns="60947" rIns="60947" bIns="60947" anchor="ctr">
            <a:spAutoFit/>
          </a:bodyPr>
          <a:lstStyle>
            <a:lvl1pPr algn="ctr">
              <a:defRPr sz="1300" b="1">
                <a:solidFill>
                  <a:srgbClr val="888888"/>
                </a:solidFill>
                <a:latin typeface="Ariel"/>
                <a:ea typeface="Arial"/>
                <a:cs typeface="Ariel"/>
                <a:sym typeface="Arial"/>
              </a:defRPr>
            </a:lvl1pPr>
          </a:lstStyle>
          <a:p>
            <a:fld id="{86CB4B4D-7CA3-9044-876B-883B54F8677D}" type="slidenum">
              <a:rPr lang="uk-UA" smtClean="0">
                <a:latin typeface="+mj-lt"/>
              </a:rPr>
              <a:t>3</a:t>
            </a:fld>
            <a:endParaRPr lang="uk-UA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1" b="29331"/>
          <a:stretch/>
        </p:blipFill>
        <p:spPr>
          <a:xfrm>
            <a:off x="1143001" y="3024804"/>
            <a:ext cx="9640357" cy="369025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811589" y="5059674"/>
            <a:ext cx="470263" cy="748938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47" tIns="60947" rIns="60947" bIns="60947" numCol="1" spcCol="50791" rtlCol="0" anchor="ctr">
            <a:noAutofit/>
          </a:bodyPr>
          <a:lstStyle/>
          <a:p>
            <a:pPr marL="0" marR="0" indent="0" algn="l" defTabSz="60949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el"/>
              <a:ea typeface="+mj-ea"/>
              <a:cs typeface="Ariel"/>
              <a:sym typeface="Helvetica Neue"/>
            </a:endParaRPr>
          </a:p>
        </p:txBody>
      </p:sp>
      <p:sp>
        <p:nvSpPr>
          <p:cNvPr id="8" name="Oval 7"/>
          <p:cNvSpPr/>
          <p:nvPr/>
        </p:nvSpPr>
        <p:spPr>
          <a:xfrm>
            <a:off x="8007530" y="3777775"/>
            <a:ext cx="470263" cy="465032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47" tIns="60947" rIns="60947" bIns="60947" numCol="1" spcCol="50791" rtlCol="0" anchor="ctr">
            <a:noAutofit/>
          </a:bodyPr>
          <a:lstStyle/>
          <a:p>
            <a:pPr marL="0" marR="0" indent="0" algn="l" defTabSz="60949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el"/>
              <a:ea typeface="+mj-ea"/>
              <a:cs typeface="Ariel"/>
              <a:sym typeface="Helvetica Neu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9711" y="3745592"/>
            <a:ext cx="662139" cy="247281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47" tIns="60947" rIns="60947" bIns="60947" numCol="1" spcCol="50791" rtlCol="0" anchor="ctr">
            <a:noAutofit/>
          </a:bodyPr>
          <a:lstStyle/>
          <a:p>
            <a:pPr marL="0" marR="0" indent="0" algn="l" defTabSz="60949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el"/>
              <a:ea typeface="+mj-ea"/>
              <a:cs typeface="Ariel"/>
              <a:sym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9710" y="5189827"/>
            <a:ext cx="662139" cy="394687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47" tIns="60947" rIns="60947" bIns="60947" numCol="1" spcCol="50791" rtlCol="0" anchor="ctr">
            <a:noAutofit/>
          </a:bodyPr>
          <a:lstStyle/>
          <a:p>
            <a:pPr marL="0" marR="0" indent="0" algn="l" defTabSz="60949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el"/>
              <a:ea typeface="+mj-ea"/>
              <a:cs typeface="Ariel"/>
              <a:sym typeface="Helvetica Neue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570133" y="2802467"/>
            <a:ext cx="1437397" cy="9753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25168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Gradual increase in DB over a period of 35 seconds ~ 1500 feet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Proper Dynamic Brake Handling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8630"/>
          <a:stretch/>
        </p:blipFill>
        <p:spPr>
          <a:xfrm>
            <a:off x="1583266" y="2253508"/>
            <a:ext cx="8844491" cy="341916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4530334">
            <a:off x="6056835" y="3464461"/>
            <a:ext cx="706209" cy="2579527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47" tIns="60947" rIns="60947" bIns="60947" numCol="1" spcCol="50791" rtlCol="0" anchor="ctr">
            <a:noAutofit/>
          </a:bodyPr>
          <a:lstStyle/>
          <a:p>
            <a:pPr marL="0" marR="0" indent="0" algn="l" defTabSz="60949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el"/>
              <a:ea typeface="+mj-ea"/>
              <a:cs typeface="Ariel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6487135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20.01.14"/>
  <p:tag name="AS_TITLE" val="Aspose.Slides for .NET 2.0"/>
  <p:tag name="AS_VERSION" val="20.1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F85D13"/>
      </a:dk2>
      <a:lt2>
        <a:srgbClr val="595959"/>
      </a:lt2>
      <a:accent1>
        <a:srgbClr val="F85D13"/>
      </a:accent1>
      <a:accent2>
        <a:srgbClr val="82B8C9"/>
      </a:accent2>
      <a:accent3>
        <a:srgbClr val="777575"/>
      </a:accent3>
      <a:accent4>
        <a:srgbClr val="C9B582"/>
      </a:accent4>
      <a:accent5>
        <a:srgbClr val="2E8A7D"/>
      </a:accent5>
      <a:accent6>
        <a:srgbClr val="F7B512"/>
      </a:accent6>
      <a:hlink>
        <a:srgbClr val="737373"/>
      </a:hlink>
      <a:folHlink>
        <a:srgbClr val="969696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85D13"/>
        </a:solidFill>
        <a:ln w="25400" cap="flat">
          <a:noFill/>
          <a:prstDash val="solid"/>
          <a:bevel/>
        </a:ln>
        <a:effectLst/>
      </a:spPr>
      <a:bodyPr rot="0" spcFirstLastPara="1" vertOverflow="overflow" horzOverflow="overflow" vert="horz" wrap="square" lIns="60947" tIns="60947" rIns="60947" bIns="60947" numCol="1" spcCol="50791" rtlCol="0" anchor="ctr">
        <a:noAutofit/>
      </a:bodyPr>
      <a:lstStyle>
        <a:defPPr marL="0" marR="0" indent="0" algn="l" defTabSz="609493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el"/>
            <a:ea typeface="+mj-ea"/>
            <a:cs typeface="Ariel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porate PPT Template 16.9 2018.pptx" id="{CBB21416-EBB1-45B0-A8BE-6EB48A5C70EF}" vid="{27CBE31B-EBD9-46CA-BB93-7E0249EE96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E4DB9183990447A1913A238E99CE87" ma:contentTypeVersion="2" ma:contentTypeDescription="Create a new document." ma:contentTypeScope="" ma:versionID="d9d2ed28c92fc65f74e91ac4657bc01d">
  <xsd:schema xmlns:xsd="http://www.w3.org/2001/XMLSchema" xmlns:xs="http://www.w3.org/2001/XMLSchema" xmlns:p="http://schemas.microsoft.com/office/2006/metadata/properties" xmlns:ns2="ff4df916-7dbe-496a-8f62-18faf2856364" targetNamespace="http://schemas.microsoft.com/office/2006/metadata/properties" ma:root="true" ma:fieldsID="d6160e9ca96a887fdfddbcb821c1dbfb" ns2:_="">
    <xsd:import namespace="ff4df916-7dbe-496a-8f62-18faf2856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df916-7dbe-496a-8f62-18faf28563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8002E0-6DAC-4AD0-8E2D-5AB11BF71DFB}">
  <ds:schemaRefs/>
</ds:datastoreItem>
</file>

<file path=customXml/itemProps2.xml><?xml version="1.0" encoding="utf-8"?>
<ds:datastoreItem xmlns:ds="http://schemas.openxmlformats.org/officeDocument/2006/customXml" ds:itemID="{DE5B2D79-3A43-419C-893D-6C1C50469245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ff4df916-7dbe-496a-8f62-18faf285636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79E7988-2E4E-4136-9E0B-40610D4C71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151</Words>
  <Application>Microsoft Office PowerPoint</Application>
  <PresentationFormat>Custom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Ariel</vt:lpstr>
      <vt:lpstr>Calibri</vt:lpstr>
      <vt:lpstr>Office Theme</vt:lpstr>
      <vt:lpstr>Derailment No. 1 – Cherokee Sub March 23, 2020</vt:lpstr>
      <vt:lpstr>Derailment No. 2 – Gallup Sub July 6, 2020</vt:lpstr>
      <vt:lpstr>Derailment No. 3 – Phoenix Sub July 25, 2020</vt:lpstr>
      <vt:lpstr>Example of Proper Dynamic Brake Handling</vt:lpstr>
    </vt:vector>
  </TitlesOfParts>
  <Company>BNSF Railway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Derailment No. 1 – Cherokee Sub March 23, 2020</dc:title>
  <dc:creator>Ratledge, Aaron T</dc:creator>
  <cp:lastModifiedBy>Huston, Scott T</cp:lastModifiedBy>
  <cp:revision>2</cp:revision>
  <dcterms:created xsi:type="dcterms:W3CDTF">2020-07-28T16:28:41Z</dcterms:created>
  <dcterms:modified xsi:type="dcterms:W3CDTF">2022-07-29T17:14:04Z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0x010100F1E4DB9183990447A1913A238E99CE87</vt:lpwstr>
  </property>
</Properties>
</file>